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63" r:id="rId3"/>
    <p:sldId id="272" r:id="rId4"/>
    <p:sldId id="261" r:id="rId5"/>
    <p:sldId id="259" r:id="rId6"/>
    <p:sldId id="258" r:id="rId7"/>
    <p:sldId id="277" r:id="rId8"/>
    <p:sldId id="264" r:id="rId9"/>
    <p:sldId id="265" r:id="rId10"/>
    <p:sldId id="266" r:id="rId11"/>
    <p:sldId id="274" r:id="rId12"/>
    <p:sldId id="268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9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1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0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22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scipub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DDBD8072-9D2C-709C-0AF2-DB52F9C0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98F05-7AD3-040E-A61A-F8D3D1D9C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2792078"/>
          </a:xfrm>
        </p:spPr>
        <p:txBody>
          <a:bodyPr anchor="t">
            <a:normAutofit/>
          </a:bodyPr>
          <a:lstStyle/>
          <a:p>
            <a:br>
              <a:rPr lang="en-US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 you  can  do  with  a  </a:t>
            </a:r>
            <a:br>
              <a:rPr lang="en-US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technician  license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46630-191C-B1F9-453C-FF67470E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Arabic Typesetting" panose="03020402040406030203" pitchFamily="66" charset="-78"/>
              </a:rPr>
              <a:t>More  than  you  think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4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84E3-69F9-686E-AFBE-7F796080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Satellite 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CE07-6880-8D6B-8E8B-D435E1D4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contacts by bouncing signals off Amateur Radio satellites.  Repeaters in space.</a:t>
            </a:r>
          </a:p>
        </p:txBody>
      </p:sp>
    </p:spTree>
    <p:extLst>
      <p:ext uri="{BB962C8B-B14F-4D97-AF65-F5344CB8AC3E}">
        <p14:creationId xmlns:p14="http://schemas.microsoft.com/office/powerpoint/2010/main" val="175689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2429-B08A-8015-19B3-3C0A16C1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HF 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5CEF-14D1-9941-9721-3F439332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Nets</a:t>
            </a:r>
          </a:p>
          <a:p>
            <a:pPr marL="0" indent="0">
              <a:buNone/>
            </a:pPr>
            <a:r>
              <a:rPr lang="en-US" sz="3200" dirty="0"/>
              <a:t>Contesting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4C4D-22F3-B3E8-52A3-C4F31C00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44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Further Opportunities to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C924-9E45-59A2-537C-F0048DEB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FT8</a:t>
            </a:r>
          </a:p>
          <a:p>
            <a:pPr marL="0" indent="0">
              <a:buNone/>
            </a:pPr>
            <a:r>
              <a:rPr lang="en-US" sz="2400" dirty="0"/>
              <a:t>Using microcontrollers</a:t>
            </a:r>
          </a:p>
          <a:p>
            <a:pPr marL="0" indent="0">
              <a:buNone/>
            </a:pPr>
            <a:r>
              <a:rPr lang="en-US" sz="2400" dirty="0"/>
              <a:t>Automatic Packet Reporting System</a:t>
            </a:r>
          </a:p>
          <a:p>
            <a:pPr marL="0" indent="0">
              <a:buNone/>
            </a:pPr>
            <a:r>
              <a:rPr lang="en-US" sz="2400" dirty="0" err="1"/>
              <a:t>Moonbounce</a:t>
            </a:r>
            <a:r>
              <a:rPr lang="en-US" sz="2400" dirty="0"/>
              <a:t> (EME)</a:t>
            </a:r>
          </a:p>
          <a:p>
            <a:pPr marL="0" indent="0">
              <a:buNone/>
            </a:pPr>
            <a:r>
              <a:rPr lang="en-US" sz="2400" dirty="0" err="1"/>
              <a:t>Hilltopping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Balloon Launch</a:t>
            </a:r>
          </a:p>
        </p:txBody>
      </p:sp>
    </p:spTree>
    <p:extLst>
      <p:ext uri="{BB962C8B-B14F-4D97-AF65-F5344CB8AC3E}">
        <p14:creationId xmlns:p14="http://schemas.microsoft.com/office/powerpoint/2010/main" val="406231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9791-0C6C-9118-9147-7E2330CC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Final 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7CAE-8B1B-DBED-62A9-5F948A0B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QSL  Cards</a:t>
            </a:r>
          </a:p>
          <a:p>
            <a:pPr marL="0" indent="0">
              <a:buNone/>
            </a:pPr>
            <a:r>
              <a:rPr lang="en-US" sz="2800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66974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2A04-A1E9-70E7-A4F2-508FFD8D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Comments  and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BE6D-0100-AFB1-9520-71F19FD02C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UHF and Above</a:t>
            </a:r>
          </a:p>
          <a:p>
            <a:pPr marL="0" indent="0">
              <a:buNone/>
            </a:pPr>
            <a:r>
              <a:rPr lang="en-US" dirty="0"/>
              <a:t>Nets</a:t>
            </a:r>
          </a:p>
          <a:p>
            <a:pPr marL="0" indent="0">
              <a:buNone/>
            </a:pPr>
            <a:r>
              <a:rPr lang="en-US" dirty="0"/>
              <a:t>Allstar</a:t>
            </a:r>
          </a:p>
          <a:p>
            <a:pPr marL="0" indent="0">
              <a:buNone/>
            </a:pPr>
            <a:r>
              <a:rPr lang="en-US" dirty="0"/>
              <a:t>Wires-X</a:t>
            </a:r>
          </a:p>
          <a:p>
            <a:pPr marL="0" indent="0">
              <a:buNone/>
            </a:pPr>
            <a:r>
              <a:rPr lang="en-US" dirty="0"/>
              <a:t>Talk  on the Road</a:t>
            </a:r>
          </a:p>
          <a:p>
            <a:pPr marL="0" indent="0">
              <a:buNone/>
            </a:pPr>
            <a:r>
              <a:rPr lang="en-US" dirty="0"/>
              <a:t>Public Service</a:t>
            </a:r>
          </a:p>
          <a:p>
            <a:pPr marL="0" indent="0">
              <a:buNone/>
            </a:pPr>
            <a:r>
              <a:rPr lang="en-US" dirty="0"/>
              <a:t>ARES</a:t>
            </a:r>
          </a:p>
          <a:p>
            <a:pPr marL="0" indent="0">
              <a:buNone/>
            </a:pPr>
            <a:r>
              <a:rPr lang="en-US" dirty="0"/>
              <a:t>Storm Spotting</a:t>
            </a:r>
          </a:p>
          <a:p>
            <a:pPr marL="0" indent="0">
              <a:buNone/>
            </a:pPr>
            <a:r>
              <a:rPr lang="en-US" dirty="0"/>
              <a:t>Satellite Communications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F3B5D-49E3-DAD6-CAE7-92CCE588A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592198"/>
            <a:ext cx="5194769" cy="32688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HF</a:t>
            </a:r>
          </a:p>
          <a:p>
            <a:pPr marL="0" indent="0">
              <a:buNone/>
            </a:pPr>
            <a:r>
              <a:rPr lang="en-US" dirty="0"/>
              <a:t>Nets</a:t>
            </a:r>
          </a:p>
          <a:p>
            <a:pPr marL="0" indent="0">
              <a:buNone/>
            </a:pPr>
            <a:r>
              <a:rPr lang="en-US" dirty="0"/>
              <a:t>Contesting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Miscellaneous</a:t>
            </a:r>
          </a:p>
          <a:p>
            <a:pPr marL="0" indent="0">
              <a:buNone/>
            </a:pPr>
            <a:r>
              <a:rPr lang="en-US" dirty="0"/>
              <a:t>	Microcontrollers	</a:t>
            </a:r>
          </a:p>
          <a:p>
            <a:pPr marL="0" indent="0">
              <a:buNone/>
            </a:pPr>
            <a:r>
              <a:rPr lang="en-US" dirty="0"/>
              <a:t>	FM </a:t>
            </a:r>
            <a:r>
              <a:rPr lang="en-US" dirty="0" err="1"/>
              <a:t>Hilltopping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APRS   Automatic Packet Reporting System</a:t>
            </a:r>
          </a:p>
          <a:p>
            <a:pPr marL="0" indent="0">
              <a:buNone/>
            </a:pPr>
            <a:r>
              <a:rPr lang="en-US" dirty="0"/>
              <a:t>	Launch a Balloon</a:t>
            </a:r>
          </a:p>
          <a:p>
            <a:pPr marL="0" indent="0">
              <a:buNone/>
            </a:pPr>
            <a:r>
              <a:rPr lang="en-US" dirty="0"/>
              <a:t>	Ham Radio and Microcontrollers</a:t>
            </a:r>
          </a:p>
          <a:p>
            <a:pPr marL="0" indent="0">
              <a:buNone/>
            </a:pPr>
            <a:r>
              <a:rPr lang="en-US" dirty="0"/>
              <a:t>	EME aka </a:t>
            </a:r>
            <a:r>
              <a:rPr lang="en-US" dirty="0" err="1"/>
              <a:t>Moonbounce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6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520A-2F91-A630-6223-F5231725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8874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activities  on 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mobile transceiver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2EAB-2DD4-83FE-5445-1C8AFE202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51295"/>
            <a:ext cx="5194767" cy="30535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UHF and Above</a:t>
            </a:r>
          </a:p>
          <a:p>
            <a:pPr marL="0" indent="0">
              <a:buNone/>
            </a:pPr>
            <a:r>
              <a:rPr lang="en-US" dirty="0"/>
              <a:t>Nets</a:t>
            </a:r>
          </a:p>
          <a:p>
            <a:pPr marL="0" indent="0">
              <a:buNone/>
            </a:pPr>
            <a:r>
              <a:rPr lang="en-US" dirty="0"/>
              <a:t>Wires-X</a:t>
            </a:r>
          </a:p>
          <a:p>
            <a:pPr marL="0" indent="0">
              <a:buNone/>
            </a:pPr>
            <a:r>
              <a:rPr lang="en-US" dirty="0"/>
              <a:t>Allstar</a:t>
            </a:r>
          </a:p>
          <a:p>
            <a:pPr marL="0" indent="0">
              <a:buNone/>
            </a:pPr>
            <a:r>
              <a:rPr lang="en-US" dirty="0" err="1"/>
              <a:t>EchoLink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Arabic Typesetting" panose="03020402040406030203" pitchFamily="66" charset="-78"/>
              </a:rPr>
              <a:t>ARES</a:t>
            </a:r>
          </a:p>
          <a:p>
            <a:pPr marL="0" indent="0">
              <a:buNone/>
            </a:pPr>
            <a:r>
              <a:rPr lang="en-US" dirty="0">
                <a:cs typeface="Arabic Typesetting" panose="03020402040406030203" pitchFamily="66" charset="-78"/>
              </a:rPr>
              <a:t>Storm Spotting</a:t>
            </a:r>
          </a:p>
          <a:p>
            <a:pPr marL="0" indent="0">
              <a:buNone/>
            </a:pPr>
            <a:r>
              <a:rPr lang="en-US" dirty="0">
                <a:cs typeface="Arabic Typesetting" panose="03020402040406030203" pitchFamily="66" charset="-78"/>
              </a:rPr>
              <a:t>Satellite Communications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D312F-5CD3-1662-356D-68C0477E6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661020"/>
            <a:ext cx="5194769" cy="3607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HF</a:t>
            </a:r>
          </a:p>
          <a:p>
            <a:pPr marL="0" indent="0">
              <a:buNone/>
            </a:pPr>
            <a:r>
              <a:rPr lang="en-US" dirty="0"/>
              <a:t>Nets</a:t>
            </a:r>
          </a:p>
          <a:p>
            <a:pPr marL="0" indent="0">
              <a:buNone/>
            </a:pPr>
            <a:r>
              <a:rPr lang="en-US" dirty="0"/>
              <a:t>Contesting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Further Opportunities</a:t>
            </a:r>
          </a:p>
          <a:p>
            <a:pPr marL="0" indent="0">
              <a:buNone/>
            </a:pPr>
            <a:r>
              <a:rPr lang="en-US" dirty="0"/>
              <a:t>	FT8</a:t>
            </a:r>
          </a:p>
          <a:p>
            <a:pPr marL="0" indent="0">
              <a:buNone/>
            </a:pPr>
            <a:r>
              <a:rPr lang="en-US" dirty="0"/>
              <a:t>	APRS   Automatic Packet Reporting System</a:t>
            </a:r>
          </a:p>
          <a:p>
            <a:pPr marL="0" indent="0">
              <a:buNone/>
            </a:pPr>
            <a:r>
              <a:rPr lang="en-US" dirty="0"/>
              <a:t>	Launch a Balloon</a:t>
            </a:r>
          </a:p>
          <a:p>
            <a:pPr marL="0" indent="0">
              <a:buNone/>
            </a:pPr>
            <a:r>
              <a:rPr lang="en-US" dirty="0"/>
              <a:t>	Ham Radio and Microcontrollers</a:t>
            </a:r>
          </a:p>
          <a:p>
            <a:pPr marL="0" indent="0">
              <a:buNone/>
            </a:pPr>
            <a:r>
              <a:rPr lang="en-US" dirty="0"/>
              <a:t>	EME aka </a:t>
            </a:r>
            <a:r>
              <a:rPr lang="en-US" dirty="0" err="1"/>
              <a:t>Moonbounce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9ED1-6063-F1E6-F536-261C1686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Qrz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jumpstart 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58C6-2AA7-2637-9CAB-13EFF712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New Techs</a:t>
            </a:r>
          </a:p>
          <a:p>
            <a:pPr marL="0" indent="0">
              <a:buNone/>
            </a:pPr>
            <a:r>
              <a:rPr lang="en-US" sz="2800" dirty="0"/>
              <a:t>Apply for a welcome package within 30 days of license grant</a:t>
            </a:r>
          </a:p>
          <a:p>
            <a:pPr marL="0" indent="0">
              <a:buNone/>
            </a:pPr>
            <a:r>
              <a:rPr lang="en-US" sz="2800" dirty="0"/>
              <a:t>Includes HT</a:t>
            </a:r>
          </a:p>
          <a:p>
            <a:pPr marL="0" indent="0">
              <a:buNone/>
            </a:pPr>
            <a:r>
              <a:rPr lang="en-US" sz="2800" dirty="0"/>
              <a:t>Ends October 31, 2022</a:t>
            </a:r>
          </a:p>
        </p:txBody>
      </p:sp>
    </p:spTree>
    <p:extLst>
      <p:ext uri="{BB962C8B-B14F-4D97-AF65-F5344CB8AC3E}">
        <p14:creationId xmlns:p14="http://schemas.microsoft.com/office/powerpoint/2010/main" val="117965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D292-083F-B145-E977-5E4C20C3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1BD02-6D02-E7E1-61E4-DE50E1F5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0"/>
            <a:ext cx="11029615" cy="414654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Repeater Book     www.repeaterbook.com</a:t>
            </a:r>
          </a:p>
          <a:p>
            <a:pPr marL="0" indent="0">
              <a:buNone/>
            </a:pPr>
            <a:r>
              <a:rPr lang="en-US" sz="4000" dirty="0"/>
              <a:t>Repeater </a:t>
            </a:r>
            <a:r>
              <a:rPr lang="en-US" sz="4000" dirty="0" err="1"/>
              <a:t>MapBook</a:t>
            </a:r>
            <a:r>
              <a:rPr lang="en-US" sz="4000" dirty="0"/>
              <a:t> 2022     </a:t>
            </a:r>
            <a:r>
              <a:rPr lang="en-US" sz="4000" dirty="0">
                <a:hlinkClick r:id="rId2"/>
              </a:rPr>
              <a:t>www.artscipub.com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ARRL Repeater Directory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D7EB-95F7-2973-B3C2-5119F374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Wires-X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01F0-2B25-2AA5-C94A-A2C3B1B4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Yaesu’s</a:t>
            </a:r>
            <a:r>
              <a:rPr lang="en-US" sz="2800" dirty="0"/>
              <a:t> implementation of Digital Amateur Radio, utilizing C4FM</a:t>
            </a:r>
          </a:p>
          <a:p>
            <a:pPr marL="0" indent="0">
              <a:buNone/>
            </a:pPr>
            <a:r>
              <a:rPr lang="en-US" sz="2800" dirty="0"/>
              <a:t>NOARS Website in repeater section</a:t>
            </a:r>
          </a:p>
        </p:txBody>
      </p:sp>
    </p:spTree>
    <p:extLst>
      <p:ext uri="{BB962C8B-B14F-4D97-AF65-F5344CB8AC3E}">
        <p14:creationId xmlns:p14="http://schemas.microsoft.com/office/powerpoint/2010/main" val="239886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0E87-1951-660A-CBB4-7D2AA9F2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FE37-A8C7-0AC1-17FC-7F35B86A0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cs typeface="Arabic Typesetting" panose="03020402040406030203" pitchFamily="66" charset="-78"/>
              </a:rPr>
              <a:t>AllStarLink.org.   </a:t>
            </a:r>
          </a:p>
          <a:p>
            <a:pPr marL="0" indent="0">
              <a:buNone/>
            </a:pPr>
            <a:r>
              <a:rPr lang="en-US" sz="4000" dirty="0">
                <a:cs typeface="Arabic Typesetting" panose="03020402040406030203" pitchFamily="66" charset="-78"/>
              </a:rPr>
              <a:t>NOARS Website in repeater section</a:t>
            </a:r>
          </a:p>
          <a:p>
            <a:pPr marL="0" indent="0">
              <a:buNone/>
            </a:pPr>
            <a:r>
              <a:rPr lang="en-US" sz="4000" dirty="0">
                <a:cs typeface="Arabic Typesetting" panose="03020402040406030203" pitchFamily="66" charset="-78"/>
              </a:rPr>
              <a:t>Numerous YouTube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63D9-A936-A841-B5EB-D90059E3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Echolink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6D5D-EE36-5018-6C69-75219EEB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Using software, licensed Amateur Radio stations communicate worldwide with one another over the Internet.</a:t>
            </a:r>
          </a:p>
        </p:txBody>
      </p:sp>
    </p:spTree>
    <p:extLst>
      <p:ext uri="{BB962C8B-B14F-4D97-AF65-F5344CB8AC3E}">
        <p14:creationId xmlns:p14="http://schemas.microsoft.com/office/powerpoint/2010/main" val="122439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3CF6-6CAE-91D2-9F26-2D97D89C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ares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44BF-BF98-F371-F9DB-0027F08CB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78466"/>
            <a:ext cx="11029615" cy="1650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Amateur Radio Emergency Service</a:t>
            </a:r>
          </a:p>
          <a:p>
            <a:pPr marL="0" indent="0">
              <a:buNone/>
            </a:pPr>
            <a:r>
              <a:rPr lang="en-US" sz="2800" dirty="0"/>
              <a:t>Not just disasters</a:t>
            </a:r>
          </a:p>
          <a:p>
            <a:pPr marL="0" indent="0">
              <a:buNone/>
            </a:pPr>
            <a:r>
              <a:rPr lang="en-US" sz="2800" dirty="0"/>
              <a:t>Local public service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0E531-91C0-ED0C-3DEC-97B68B29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0" y="3758268"/>
            <a:ext cx="9907398" cy="28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113F-89E6-E8CC-E9F0-0B204227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Storm 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929B-2405-DB0C-3BFB-DF20B4C2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Relay information on approaching bad weather, via </a:t>
            </a:r>
            <a:r>
              <a:rPr lang="en-US" sz="3200" dirty="0" err="1"/>
              <a:t>Skywarn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 err="1"/>
              <a:t>Skywarn</a:t>
            </a:r>
            <a:r>
              <a:rPr lang="en-US" sz="3200" dirty="0"/>
              <a:t> is from the NWS. </a:t>
            </a:r>
          </a:p>
        </p:txBody>
      </p:sp>
    </p:spTree>
    <p:extLst>
      <p:ext uri="{BB962C8B-B14F-4D97-AF65-F5344CB8AC3E}">
        <p14:creationId xmlns:p14="http://schemas.microsoft.com/office/powerpoint/2010/main" val="4432291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268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Arabic Typesetting</vt:lpstr>
      <vt:lpstr>Franklin Gothic Book</vt:lpstr>
      <vt:lpstr>Franklin Gothic Demi</vt:lpstr>
      <vt:lpstr>Wingdings 2</vt:lpstr>
      <vt:lpstr>DividendVTI</vt:lpstr>
      <vt:lpstr> What  you  can  do  with  a   technician  license</vt:lpstr>
      <vt:lpstr>activities  on  ht or mobile transceiver</vt:lpstr>
      <vt:lpstr> Qrz  jumpstart  program</vt:lpstr>
      <vt:lpstr>Nets</vt:lpstr>
      <vt:lpstr>Wires-X</vt:lpstr>
      <vt:lpstr>Allstar</vt:lpstr>
      <vt:lpstr>Echolink</vt:lpstr>
      <vt:lpstr>ares</vt:lpstr>
      <vt:lpstr>Storm  spotting</vt:lpstr>
      <vt:lpstr>Satellite  communications</vt:lpstr>
      <vt:lpstr>HF  activities</vt:lpstr>
      <vt:lpstr>Further Opportunities to Research </vt:lpstr>
      <vt:lpstr>Final  Notes</vt:lpstr>
      <vt:lpstr>Comments  and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 you  can  do  with  a   technician  license</dc:title>
  <dc:creator>Elaine Wilkinson</dc:creator>
  <cp:lastModifiedBy>Carl Rimmer</cp:lastModifiedBy>
  <cp:revision>39</cp:revision>
  <dcterms:created xsi:type="dcterms:W3CDTF">2022-09-13T16:14:25Z</dcterms:created>
  <dcterms:modified xsi:type="dcterms:W3CDTF">2022-09-19T22:39:59Z</dcterms:modified>
</cp:coreProperties>
</file>